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00" autoAdjust="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1472</TotalTime>
  <Words>1067</Words>
  <Application>Microsoft Office PowerPoint</Application>
  <PresentationFormat>On-screen Show (4:3)</PresentationFormat>
  <Paragraphs>231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Togo, West Africa                                     Medical Mission Trip</vt:lpstr>
      <vt:lpstr>Where Are We Going?</vt:lpstr>
      <vt:lpstr>Healthcare in Togo</vt:lpstr>
      <vt:lpstr>How Can We Make a Difference?</vt:lpstr>
      <vt:lpstr>Our Mission Partner</vt:lpstr>
      <vt:lpstr>The Medical Clinic</vt:lpstr>
      <vt:lpstr>Common Medical Problems</vt:lpstr>
      <vt:lpstr>The Patients…</vt:lpstr>
      <vt:lpstr>Dental Clinic</vt:lpstr>
      <vt:lpstr>Glasses Ministry</vt:lpstr>
      <vt:lpstr>Pharmacy</vt:lpstr>
      <vt:lpstr>Children’s Ministry</vt:lpstr>
      <vt:lpstr>Men’s and Women’s Discipleship</vt:lpstr>
      <vt:lpstr>Women’s Health Teaching</vt:lpstr>
      <vt:lpstr>Evangelism </vt:lpstr>
      <vt:lpstr>Accommodations</vt:lpstr>
      <vt:lpstr>Transportation</vt:lpstr>
      <vt:lpstr>Free Time</vt:lpstr>
      <vt:lpstr>Reasons People Do Not Go….</vt:lpstr>
      <vt:lpstr>Meeting Schedule</vt:lpstr>
      <vt:lpstr>Togo 2013 Pre-Trip Retreat</vt:lpstr>
      <vt:lpstr>Fee Schedule</vt:lpstr>
      <vt:lpstr>Fundraising</vt:lpstr>
      <vt:lpstr>Fundraising</vt:lpstr>
      <vt:lpstr>Leadership Positions</vt:lpstr>
      <vt:lpstr>Your Next Steps</vt:lpstr>
      <vt:lpstr>ToGo or Not ToGo?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Togo                                         Medical Mission Trip</dc:title>
  <dc:creator>owner</dc:creator>
  <cp:lastModifiedBy>owner</cp:lastModifiedBy>
  <cp:revision>20</cp:revision>
  <dcterms:created xsi:type="dcterms:W3CDTF">2013-09-02T18:21:18Z</dcterms:created>
  <dcterms:modified xsi:type="dcterms:W3CDTF">2013-09-23T02:00:03Z</dcterms:modified>
</cp:coreProperties>
</file>